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34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7ECD6-5B4F-4860-9016-9DE403F3EAA5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56FF1-5EA4-4547-BDB2-3E02E38E3D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7523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610F5-4D93-43B4-BA8C-492C39B8E6A3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DA3EE-8D69-43FA-90C6-FAABA543AC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229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DA3EE-8D69-43FA-90C6-FAABA543AC4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9667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DA3EE-8D69-43FA-90C6-FAABA543AC4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8401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DA3EE-8D69-43FA-90C6-FAABA543AC4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4171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DA3EE-8D69-43FA-90C6-FAABA543AC4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2933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DA3EE-8D69-43FA-90C6-FAABA543AC4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3596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DA3EE-8D69-43FA-90C6-FAABA543AC45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665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DA3EE-8D69-43FA-90C6-FAABA543AC45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7923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DCA0-215E-4D04-B48C-9B81A68CDF83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F862-B7A5-4913-AC3C-D9B75552EB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4460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DCA0-215E-4D04-B48C-9B81A68CDF83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F862-B7A5-4913-AC3C-D9B75552EB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4190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DCA0-215E-4D04-B48C-9B81A68CDF83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F862-B7A5-4913-AC3C-D9B75552EB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5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DCA0-215E-4D04-B48C-9B81A68CDF83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F862-B7A5-4913-AC3C-D9B75552EB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80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DCA0-215E-4D04-B48C-9B81A68CDF83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F862-B7A5-4913-AC3C-D9B75552EB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4087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DCA0-215E-4D04-B48C-9B81A68CDF83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F862-B7A5-4913-AC3C-D9B75552EB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929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DCA0-215E-4D04-B48C-9B81A68CDF83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F862-B7A5-4913-AC3C-D9B75552EB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4560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DCA0-215E-4D04-B48C-9B81A68CDF83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F862-B7A5-4913-AC3C-D9B75552EB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8589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DCA0-215E-4D04-B48C-9B81A68CDF83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F862-B7A5-4913-AC3C-D9B75552EB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0337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DCA0-215E-4D04-B48C-9B81A68CDF83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F862-B7A5-4913-AC3C-D9B75552EB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8915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DCA0-215E-4D04-B48C-9B81A68CDF83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F862-B7A5-4913-AC3C-D9B75552EB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3194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2DCA0-215E-4D04-B48C-9B81A68CDF83}" type="datetimeFigureOut">
              <a:rPr lang="pt-BR" smtClean="0"/>
              <a:t>25/08/2017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BF862-B7A5-4913-AC3C-D9B75552EB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87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to 9"/>
          <p:cNvCxnSpPr/>
          <p:nvPr/>
        </p:nvCxnSpPr>
        <p:spPr>
          <a:xfrm>
            <a:off x="220472" y="1806319"/>
            <a:ext cx="1188132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4431363" y="2377953"/>
            <a:ext cx="34595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/>
              <a:t>TÍTULO DO ARTIGO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4696415" y="3642524"/>
            <a:ext cx="2697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NOME DO APRESENTADOR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4555416" y="4389944"/>
            <a:ext cx="297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NOME DOS DEMAIS AUTORES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4825138" y="5146121"/>
            <a:ext cx="2439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NOME DO ORIENTADOR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5046867" y="6123640"/>
            <a:ext cx="1996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/>
              <a:t>FORTALEZA – CE</a:t>
            </a:r>
          </a:p>
          <a:p>
            <a:pPr algn="ctr"/>
            <a:r>
              <a:rPr lang="pt-BR" b="1" dirty="0" smtClean="0"/>
              <a:t>NOVEMBRO </a:t>
            </a:r>
            <a:r>
              <a:rPr lang="pt-BR" b="1" dirty="0"/>
              <a:t>- </a:t>
            </a:r>
            <a:r>
              <a:rPr lang="pt-BR" b="1" dirty="0" smtClean="0"/>
              <a:t>2017</a:t>
            </a:r>
            <a:endParaRPr lang="pt-BR" b="1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53" y="245660"/>
            <a:ext cx="6488455" cy="13784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CE2"/>
              </a:clrFrom>
              <a:clrTo>
                <a:srgbClr val="FDFCE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7850" y="133093"/>
            <a:ext cx="2518830" cy="1565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78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83" y="421635"/>
            <a:ext cx="2743202" cy="58126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ector reto 9"/>
          <p:cNvCxnSpPr/>
          <p:nvPr/>
        </p:nvCxnSpPr>
        <p:spPr>
          <a:xfrm>
            <a:off x="177948" y="1194380"/>
            <a:ext cx="1188132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4940712" y="412047"/>
            <a:ext cx="25362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solidFill>
                  <a:schemeClr val="accent1">
                    <a:lumMod val="50000"/>
                  </a:schemeClr>
                </a:solidFill>
              </a:rPr>
              <a:t>INTRODUÇÃO</a:t>
            </a:r>
          </a:p>
        </p:txBody>
      </p:sp>
      <p:cxnSp>
        <p:nvCxnSpPr>
          <p:cNvPr id="16" name="Conector reto 15"/>
          <p:cNvCxnSpPr/>
          <p:nvPr/>
        </p:nvCxnSpPr>
        <p:spPr>
          <a:xfrm>
            <a:off x="138622" y="152162"/>
            <a:ext cx="1188132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CE2"/>
              </a:clrFrom>
              <a:clrTo>
                <a:srgbClr val="FDFCE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5094" y="230406"/>
            <a:ext cx="1433470" cy="89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524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83" y="421635"/>
            <a:ext cx="2743202" cy="58126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Conector reto 3"/>
          <p:cNvCxnSpPr/>
          <p:nvPr/>
        </p:nvCxnSpPr>
        <p:spPr>
          <a:xfrm>
            <a:off x="177948" y="1194380"/>
            <a:ext cx="1188132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4360864" y="381823"/>
            <a:ext cx="44043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solidFill>
                  <a:schemeClr val="accent1">
                    <a:lumMod val="50000"/>
                  </a:schemeClr>
                </a:solidFill>
              </a:rPr>
              <a:t>REVISÃO DE LITERATURA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138622" y="152162"/>
            <a:ext cx="1188132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CE2"/>
              </a:clrFrom>
              <a:clrTo>
                <a:srgbClr val="FDFCE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5094" y="230406"/>
            <a:ext cx="1433470" cy="89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766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83" y="421635"/>
            <a:ext cx="2743202" cy="58126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Conector reto 3"/>
          <p:cNvCxnSpPr/>
          <p:nvPr/>
        </p:nvCxnSpPr>
        <p:spPr>
          <a:xfrm>
            <a:off x="177948" y="1194380"/>
            <a:ext cx="1188132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3172998" y="418122"/>
            <a:ext cx="70033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solidFill>
                  <a:schemeClr val="accent1">
                    <a:lumMod val="50000"/>
                  </a:schemeClr>
                </a:solidFill>
              </a:rPr>
              <a:t>MATERIAIS E MÉTODOS/METODOLOGIA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138622" y="152162"/>
            <a:ext cx="1188132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CE2"/>
              </a:clrFrom>
              <a:clrTo>
                <a:srgbClr val="FDFCE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5094" y="230406"/>
            <a:ext cx="1433470" cy="89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3930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83" y="421635"/>
            <a:ext cx="2743202" cy="58126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Conector reto 3"/>
          <p:cNvCxnSpPr/>
          <p:nvPr/>
        </p:nvCxnSpPr>
        <p:spPr>
          <a:xfrm>
            <a:off x="177948" y="1194380"/>
            <a:ext cx="1188132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4935752" y="389564"/>
            <a:ext cx="23657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solidFill>
                  <a:schemeClr val="accent1">
                    <a:lumMod val="50000"/>
                  </a:schemeClr>
                </a:solidFill>
              </a:rPr>
              <a:t>RESULTADOS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138622" y="152162"/>
            <a:ext cx="1188132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CE2"/>
              </a:clrFrom>
              <a:clrTo>
                <a:srgbClr val="FDFCE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5094" y="230406"/>
            <a:ext cx="1433470" cy="89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2068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83" y="421635"/>
            <a:ext cx="2743202" cy="58126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Conector reto 3"/>
          <p:cNvCxnSpPr/>
          <p:nvPr/>
        </p:nvCxnSpPr>
        <p:spPr>
          <a:xfrm>
            <a:off x="177948" y="1194380"/>
            <a:ext cx="1188132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4935752" y="389564"/>
            <a:ext cx="21344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solidFill>
                  <a:schemeClr val="accent1">
                    <a:lumMod val="50000"/>
                  </a:schemeClr>
                </a:solidFill>
              </a:rPr>
              <a:t>DISCUSSÃO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138622" y="152162"/>
            <a:ext cx="1188132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CE2"/>
              </a:clrFrom>
              <a:clrTo>
                <a:srgbClr val="FDFCE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5094" y="230406"/>
            <a:ext cx="1433470" cy="89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1471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83" y="421635"/>
            <a:ext cx="2743202" cy="58126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Conector reto 3"/>
          <p:cNvCxnSpPr/>
          <p:nvPr/>
        </p:nvCxnSpPr>
        <p:spPr>
          <a:xfrm>
            <a:off x="177948" y="1194380"/>
            <a:ext cx="1188132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4935752" y="389564"/>
            <a:ext cx="23058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solidFill>
                  <a:schemeClr val="accent1">
                    <a:lumMod val="50000"/>
                  </a:schemeClr>
                </a:solidFill>
              </a:rPr>
              <a:t>CONCLUSÃO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138622" y="152162"/>
            <a:ext cx="1188132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CE2"/>
              </a:clrFrom>
              <a:clrTo>
                <a:srgbClr val="FDFCE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5094" y="230406"/>
            <a:ext cx="1433470" cy="89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73482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36</Words>
  <Application>Microsoft Office PowerPoint</Application>
  <PresentationFormat>Personalizar</PresentationFormat>
  <Paragraphs>19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Fabiann Lucena</dc:creator>
  <cp:lastModifiedBy>Rafaela Cordeiro</cp:lastModifiedBy>
  <cp:revision>9</cp:revision>
  <dcterms:created xsi:type="dcterms:W3CDTF">2016-09-05T21:17:02Z</dcterms:created>
  <dcterms:modified xsi:type="dcterms:W3CDTF">2017-08-26T00:18:40Z</dcterms:modified>
</cp:coreProperties>
</file>